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8" r:id="rId4"/>
    <p:sldId id="265" r:id="rId5"/>
    <p:sldId id="257" r:id="rId6"/>
    <p:sldId id="258" r:id="rId7"/>
    <p:sldId id="259" r:id="rId8"/>
    <p:sldId id="263" r:id="rId9"/>
    <p:sldId id="260" r:id="rId10"/>
    <p:sldId id="261" r:id="rId11"/>
    <p:sldId id="262" r:id="rId12"/>
    <p:sldId id="267" r:id="rId13"/>
    <p:sldId id="264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КГУ «Ярославская ОШ»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Проект «История моей малой родины»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7 класса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Бакирова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Томирис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Мейрманова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глазах выросли дома…Появилась новая улица «Степная»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Desktop\фото ярос\IMG_20210216_211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57200" y="1981200"/>
            <a:ext cx="3962400" cy="29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esktop\фото ярос\IMG_20210216_212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800600" y="19812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Улица «Молодежная»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:\Desktop\фото ярос\IMG_20210216_2122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43" y="1219200"/>
            <a:ext cx="7549758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равнинной территории села Ярославка выращиваются зерновые и кормовые травы.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teppe_in_Blagoveshensky_District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7162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любое время года наш родной край радует нас своей красотой…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Desktop\фото ярос\IMG-20210216-WA0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050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esktop\фото ярос\IMG-20210216-WA0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2486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090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1905000"/>
            <a:ext cx="259058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Я очень люблю свою малую Родину.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Выполняя проект, я </a:t>
            </a:r>
            <a:r>
              <a:rPr lang="ru-RU" dirty="0" smtClean="0"/>
              <a:t>узнала </a:t>
            </a:r>
            <a:r>
              <a:rPr lang="ru-RU" dirty="0" smtClean="0"/>
              <a:t>много нового и интересного об истории нашего </a:t>
            </a:r>
            <a:r>
              <a:rPr lang="ru-RU" dirty="0" smtClean="0"/>
              <a:t>села</a:t>
            </a:r>
            <a:r>
              <a:rPr lang="ru-RU" dirty="0" smtClean="0"/>
              <a:t>, </a:t>
            </a:r>
            <a:r>
              <a:rPr lang="ru-RU" dirty="0" smtClean="0"/>
              <a:t>о его людях, о природе.  Я задумалась о своем будущем. </a:t>
            </a:r>
          </a:p>
          <a:p>
            <a:r>
              <a:rPr lang="ru-RU" dirty="0" smtClean="0"/>
              <a:t>Возможно, когда я вырасту, я не останусь жить в селе, но любить его я буду всегда.</a:t>
            </a:r>
          </a:p>
          <a:p>
            <a:r>
              <a:rPr lang="ru-RU" dirty="0" smtClean="0"/>
              <a:t>Я хочу, чтобы дети и взрослые берегли </a:t>
            </a:r>
            <a:r>
              <a:rPr lang="ru-RU" dirty="0" smtClean="0"/>
              <a:t>и ценили свое родное село.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8006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79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772400" cy="4267200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Мое  село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Люблю я твой простор родной,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Твой ветерок и твой покой.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Здесь всё родное для меня: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Поля, и реки, и луга.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Как хорошо, что здесь живу,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В краю, который я люблю.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И здесь лишь счастье для меня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609600"/>
            <a:ext cx="7772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Моё село –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Ярославка 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41909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узнать историю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Ярославка,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Есильского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района,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области;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* учиться работать с источниками информации.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Ярославка!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…Где бы я ни была, куда бы ездила, я всегда помню и люблю свою малую родину – село Ярославка. История его очень богата на яркие события. Основали село в далекие времена переселенцы, которые стали  селиться на берегу реки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Карамурт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P1050631_bimage__61_9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2800"/>
            <a:ext cx="6934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назвали место «Колодезным», потому что в каждом дворе был свой колодец. По рассказам моего дедушки и других  людей я знаю, что первые переселенцы жили очень дружно, помогали друг другу.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</a:t>
            </a:r>
            <a:r>
              <a:rPr lang="ru-RU" sz="1800" b="1" dirty="0" smtClean="0"/>
              <a:t>Дом </a:t>
            </a:r>
            <a:r>
              <a:rPr lang="ru-RU" sz="1800" b="1" dirty="0" smtClean="0"/>
              <a:t>под </a:t>
            </a:r>
            <a:r>
              <a:rPr lang="ru-RU" sz="1800" b="1" dirty="0" smtClean="0"/>
              <a:t>соломенной крышей                       </a:t>
            </a:r>
            <a:r>
              <a:rPr lang="ru-RU" sz="1800" b="1" dirty="0" smtClean="0"/>
              <a:t> Работа на центральном току       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9" name="Рисунок 8" descr="D:\Desktop\фото ярос\IMG_20210216_212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Desktop\фото ярос\IMG_20210216_2123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3733800" cy="26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Шло время, революция, гражданская война – эти события сказались и на нашем селе. Его переименовали в Ярославку, в честь революционера Ярославского. Затем организовали колхоз.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1954 году в Ярославку приехали первые целинники. В следующем году началось строительство жилого дома.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Первоцелинники                                                                            Строительство жилого дома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Desktop\фото ярос\IMG_20210216_2114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 flipV="1">
            <a:off x="5295900" y="24765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esktop\фото ярос\IMG_20210216_2116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1066800" y="23622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Село растет и хорошеет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1932 году в селе была открыта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ходило около 40 детей. Школа помещалась в доме, где до Великой Октябрьской революции жил поп по фамилии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Цурик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школе ежегодно увеличивалось. Старая школа уже не вмещала в 2-х классах детей. И в 1949 году силами колхозников была построена школа – семилетка. </a:t>
            </a:r>
          </a:p>
        </p:txBody>
      </p:sp>
      <p:pic>
        <p:nvPicPr>
          <p:cNvPr id="6" name="Рисунок 5" descr="D:\Desktop\фото ярос\IMG_20210216_2130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662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Сельский дом культуры на 150 мест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Desktop\фото ярос\IMG_20210216_211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 flipV="1">
            <a:off x="2589328" y="-76201"/>
            <a:ext cx="396534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Новое здание школы было построено в 1977г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это время население составляло 1200 человек.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Desktop\фото ярос\IMG_20210216_2129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219200" y="2133600"/>
            <a:ext cx="6934200" cy="36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199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Kartika</vt:lpstr>
      <vt:lpstr>Times New Roman</vt:lpstr>
      <vt:lpstr>Office Theme</vt:lpstr>
      <vt:lpstr>КГУ «Ярославская ОШ»  Проект «История моей малой родины» </vt:lpstr>
      <vt:lpstr> </vt:lpstr>
      <vt:lpstr> Цель проекта: узнать историю  села Ярославка, Есильского района, Акмолинской области;  * учиться работать с источниками информации.  </vt:lpstr>
      <vt:lpstr>История села  Ярославка! …Где бы я ни была, куда бы ездила, я всегда помню и люблю свою малую родину – село Ярославка. История его очень богата на яркие события. Основали село в далекие времена переселенцы, которые стали  селиться на берегу реки Карамурт.       </vt:lpstr>
      <vt:lpstr>  Сначала назвали место «Колодезным», потому что в каждом дворе был свой колодец. По рассказам моего дедушки и других  людей я знаю, что первые переселенцы жили очень дружно, помогали друг другу.                                                                                                                                                    Дом под соломенной крышей                        Работа на центральном току          </vt:lpstr>
      <vt:lpstr>Презентация PowerPoint</vt:lpstr>
      <vt:lpstr> Село растет и хорошеет  </vt:lpstr>
      <vt:lpstr>Сельский дом культуры на 150 мест </vt:lpstr>
      <vt:lpstr>Новое здание школы было построено в 1977г. В это время население составляло 1200 человек.</vt:lpstr>
      <vt:lpstr>На глазах выросли дома…Появилась новая улица «Степная»</vt:lpstr>
      <vt:lpstr>Улица «Молодежная» </vt:lpstr>
      <vt:lpstr>   На равнинной территории села Ярославка выращиваются зерновые и кормовые травы. </vt:lpstr>
      <vt:lpstr>В любое время года наш родной край радует нас своей красотой…  </vt:lpstr>
      <vt:lpstr>ВЫВОД.</vt:lpstr>
      <vt:lpstr>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56</cp:revision>
  <dcterms:modified xsi:type="dcterms:W3CDTF">2021-02-17T03:36:40Z</dcterms:modified>
</cp:coreProperties>
</file>